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ice"/>
      <p:regular r:id="rId15"/>
    </p:embeddedFont>
    <p:embeddedFont>
      <p:font typeface="Alice"/>
      <p:regular r:id="rId16"/>
    </p:embeddedFont>
    <p:embeddedFont>
      <p:font typeface="Sora Light"/>
      <p:regular r:id="rId17"/>
    </p:embeddedFont>
    <p:embeddedFont>
      <p:font typeface="Sora Ligh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28587"/>
            <a:ext cx="725424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57D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Bharath Rooms and Services</a:t>
            </a:r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06621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​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37378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i="1" dirty="0">
                <a:solidFill>
                  <a:srgbClr val="1A2D7A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Guest Guru Team</a:t>
            </a:r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44709" y="441900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K Saketh Ram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​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44709" y="484143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N Surya Teja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​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44709" y="526387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 Bharath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​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44709" y="585430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​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10251"/>
            <a:ext cx="1094255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Room Structure: Blueprint of a Hotel Room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999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0997" y="342989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62326" y="33999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roomNumber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462326" y="3886081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Unique identifier for each room (e.g., 101, 202).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5201722" y="33999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274409" y="342989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05738" y="33999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isBooked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05738" y="3886081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Status of the room: 0 for available, 1 for booked.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9645134" y="33999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17822" y="342989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49151" y="33999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guestName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49151" y="3886081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Name of the guest occupying the room (max 50 chars).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503979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30997" y="5069741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462326" y="50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462326" y="5525929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Daily rent of the room represented by an integer value.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423547" y="503979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496235" y="5069741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27563" y="5039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paid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27563" y="5525929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Amount paid by the guest, tracking payments made.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61855"/>
            <a:ext cx="1089350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Hotel Structure: Managing Multiple Rooms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71606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rooms[MAX_ROOMS]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8886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Array of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Room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structures to manage rooms.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71606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totalRooms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28886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Total number of rooms in the hotel.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074206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Hotel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structure uses a fixed-size array to hold room data for the entire hotel. For example,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MAX_ROOMS = 100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means the hotel can manage 100 rooms.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27490"/>
            <a:ext cx="736199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Structure Relationships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865120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0816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Hotel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567827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Building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165044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3816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Rooms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867751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Individual Rooms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758309" y="570869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Hotel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structure uses the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Room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structure to manage its rooms. Accessing room 50's rent can be done using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hotel.rooms.Rent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08660"/>
            <a:ext cx="634888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Operations Enabled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1746290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1970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Booking a Room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2456617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Update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isBooked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to 1 and store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guestName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3244096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2504" y="34682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Checking Out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2504" y="3954423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Reset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isBooked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to 0, clear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guestName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741902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9660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Generating Reports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452229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List available rooms, occupancy rate, and revenue.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58309" y="6239708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2504" y="646390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Room Payment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82504" y="6950035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Update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paid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with amount and store.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78312"/>
            <a:ext cx="852713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Benefits of Data Structure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62752" y="2812375"/>
            <a:ext cx="363259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Efficient Room Management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1924288"/>
            <a:ext cx="4589740" cy="45897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9290" y="2702183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9934932" y="28123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Scalability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70" y="1924288"/>
            <a:ext cx="4589740" cy="45897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67308" y="3092827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5"/>
          <p:cNvSpPr/>
          <p:nvPr/>
        </p:nvSpPr>
        <p:spPr>
          <a:xfrm>
            <a:off x="9934932" y="52697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Integrity</a:t>
            </a:r>
            <a:endParaRPr lang="en-US" sz="2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1924288"/>
            <a:ext cx="4589740" cy="458974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76664" y="5330845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550" dirty="0"/>
          </a:p>
        </p:txBody>
      </p:sp>
      <p:sp>
        <p:nvSpPr>
          <p:cNvPr id="12" name="Text 7"/>
          <p:cNvSpPr/>
          <p:nvPr/>
        </p:nvSpPr>
        <p:spPr>
          <a:xfrm>
            <a:off x="1844635" y="52697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Simplified Operations</a:t>
            </a:r>
            <a:endParaRPr lang="en-US" sz="22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270" y="1924288"/>
            <a:ext cx="4589740" cy="45897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838646" y="4940201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550" dirty="0"/>
          </a:p>
        </p:txBody>
      </p:sp>
      <p:sp>
        <p:nvSpPr>
          <p:cNvPr id="15" name="Text 9"/>
          <p:cNvSpPr/>
          <p:nvPr/>
        </p:nvSpPr>
        <p:spPr>
          <a:xfrm>
            <a:off x="758309" y="675774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This design allows fast access to room data and easy management of a large number of rooms. It also ensures consistent and reliable data storage. Calculating total revenue becomes simple.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61996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Code Example: Booking a Room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37030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Simplified C code snippet for booking a room: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3960733"/>
            <a:ext cx="7627382" cy="1711642"/>
          </a:xfrm>
          <a:prstGeom prst="roundRect">
            <a:avLst>
              <a:gd name="adj" fmla="val 5316"/>
            </a:avLst>
          </a:prstGeom>
          <a:solidFill>
            <a:srgbClr val="D5DCF6"/>
          </a:solidFill>
          <a:ln/>
        </p:spPr>
      </p:sp>
      <p:sp>
        <p:nvSpPr>
          <p:cNvPr id="6" name="Shape 3"/>
          <p:cNvSpPr/>
          <p:nvPr/>
        </p:nvSpPr>
        <p:spPr>
          <a:xfrm>
            <a:off x="6233993" y="3960733"/>
            <a:ext cx="7648813" cy="1711642"/>
          </a:xfrm>
          <a:prstGeom prst="roundRect">
            <a:avLst>
              <a:gd name="adj" fmla="val 1899"/>
            </a:avLst>
          </a:prstGeom>
          <a:solidFill>
            <a:srgbClr val="D5DCF6"/>
          </a:solidFill>
          <a:ln/>
        </p:spPr>
      </p:sp>
      <p:sp>
        <p:nvSpPr>
          <p:cNvPr id="7" name="Text 4"/>
          <p:cNvSpPr/>
          <p:nvPr/>
        </p:nvSpPr>
        <p:spPr>
          <a:xfrm>
            <a:off x="6450568" y="4123134"/>
            <a:ext cx="721566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highlight>
                  <a:srgbClr val="D5DCF6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struct Room room;
room.isBooked = 1;
strcpy(room.guestName, "John Doe");
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44709" y="591609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This demonstrates how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isBooked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and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guestName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are updated. Error handling checks if the room is already booked.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4615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Conclusion: Efficient Hotel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96489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Room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and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Hotel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structures provide a solid foundation for efficient hotel management. Choosing the right data structures is essential for specific tasks. Future enhancements may include search, sorting, and dynamic memory allocation.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2025-03-13T09:22:03Z</dcterms:created>
  <dcterms:modified xsi:type="dcterms:W3CDTF">2025-03-13T09:22:03Z</dcterms:modified>
</cp:coreProperties>
</file>